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A6F7D97-9D44-47BA-A5CA-491E77670A6F}" type="datetime">
              <a:rPr b="0" lang="en-IN" sz="1200" spc="-1" strike="noStrike">
                <a:solidFill>
                  <a:srgbClr val="8b8b8b"/>
                </a:solidFill>
                <a:latin typeface="Calibri"/>
              </a:rPr>
              <a:t>15/01/21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1501DF7-28E3-486A-9F9E-3BA2833D15E8}" type="slidenum">
              <a:rPr b="0" lang="en-IN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977654B-D57B-4537-9A57-29D0AD6C5C2E}" type="datetime">
              <a:rPr b="0" lang="en-IN" sz="1200" spc="-1" strike="noStrike">
                <a:solidFill>
                  <a:srgbClr val="8b8b8b"/>
                </a:solidFill>
                <a:latin typeface="Calibri"/>
              </a:rPr>
              <a:t>15/01/21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08CDAA8-AA4A-4EB5-97CE-039C5ED8502C}" type="slidenum">
              <a:rPr b="0" lang="en-IN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bqenbfrz5Is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-O5TpjQwzsA" TargetMode="External"/><Relationship Id="rId2" Type="http://schemas.openxmlformats.org/officeDocument/2006/relationships/hyperlink" Target="https://www.youtube.com/watch?v=3WQT0vlrWWM" TargetMode="External"/><Relationship Id="rId3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418840" y="527400"/>
            <a:ext cx="6514920" cy="8604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Calibri Light"/>
              </a:rPr>
              <a:t>Features of ChessBase 16 + Mega Database 2021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Picture 3" descr=""/>
          <p:cNvPicPr/>
          <p:nvPr/>
        </p:nvPicPr>
        <p:blipFill>
          <a:blip r:embed="rId1"/>
          <a:stretch/>
        </p:blipFill>
        <p:spPr>
          <a:xfrm>
            <a:off x="787680" y="1388160"/>
            <a:ext cx="9516600" cy="535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8. Similar Endgames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board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report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Press similar endgames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9. Similar Structures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board, setup a position, click on report, similar structures and you will get all the games of similar structure.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Similar Tactics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Enter moves on the board and go to an opening which you would like to study tactics in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Analysis tab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similar tactics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let it search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10. Mega Database 2021 filters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Ctrl + f loads the filters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different tabs and use them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most important thing is to play around with the tabs on Mega Database filters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My favourite tab is manoeuvres!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11. Replay Training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game from Mega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replay training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Choose a side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guess the move and get points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12. Cloud Databases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Cloud tab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new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 Database sharing right click on the database and click database sharing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Enter the ChessBase Account name of your friend or practice partner to share the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13. Using an Engine and Cloud Engines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Ctrl+k loads an engine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Choose your favourite engines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add an engine – go to home – click on create uci engine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Cloud engines is renting a powerful machine on your computer from all across the world by paying a small fee via ducats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14. Let’s Check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This is a sharing feature where you get to know the evaluation of a position at a greater depth without having to wait, if someone else has already analyzed that position by keeping the Let’s Check feature on.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way to switch on the Let’s Check feature is to open a board, go to Analysis and click on Let’s Check.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Note, the default engine will open when Let’s Check feature is clicked.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If the Let’s Check feature is on, then whenever you open any engine, the let’s check pane will also automatically open below it.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15. Tactical Analysis and Deep analysis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Right click on the game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Tactical analysis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Give a time as per the depth of analysis you want.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Deep analysis and analysis job are deeper analysis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16. Assisted analysis and Instant analysis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board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analysis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Tick on assisted analysis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Instant analysis is a graph that is given at the bottom right of your screen.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For assisted analysis, this video can be useful: </a:t>
            </a:r>
            <a:r>
              <a:rPr b="0" lang="en-US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https://www.youtube.com/watch?v=bqenbfrz5Is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1. Creating a Database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On the front page of ChessBase go to new database and save it in the location where you want to create a new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can create a cbh database and you can also create PGN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If you create cbh database, you get more features, but it creates multiple files and only opens in ChessBase software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If you create pgn files, you get limited features, but it can open on several different chess programs.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If you want to mail a cbh database then you need to press ctrl+z and pack the database in order to email it.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17. Three months of ChessBase Premium Account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Free three months ChessBase Premium Account with ChessBase 16!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understand the features of ChessBase Account: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IN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https://www.youtube.com/watch?v=-O5TpjQwzsA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IN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https://www.youtube.com/watch?v=3WQT0vlrWWM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18. Generate repertoire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report on the main screen and click on generate repertoire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Navigate to your games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It will generate repertoire for white and black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database with cbh format and then click on report white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It will give you all the games that are related to your openings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New features in ChessBase 16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Novelties feature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survey function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Novelty Mining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Ray Tracing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Playchess Chat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Novelties Feature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Live button on the left on the ChessBase main screen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will find games of the most recent tournaments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will also find games with opening novelties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will find tactics from recent games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Novelty Mining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board, go to Livebook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Novelty Mining to find new ideas in well known positions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Ray Tracing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High quality 3D boards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Playchess Chat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New features on Playchess chat which can be accessed only via ChessBase 16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2. Annotating and Saving a Game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write annotations (text) – after the move Press Ctrl + 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Annotations Before the move – Ctrl + Shift + 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give evaluations – press =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give symbols – press – Shift+1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save a game press ctrl+S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To make a null move press ctrl+alt+0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Alt – green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Ctrl+alt – yellow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Shift + alt - Red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3. Reference and Live Database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chess board and click on reference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mega database symbol on the main screen and right click – properties and make it reference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In order to activate the live database, you need to open a board and press enter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difference in the game count between Mega Database and Live database is the correspondence games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4. Mega Database 2021 – 8.4 million games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It is world’s biggest chess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can check games from 1400 AD to last week in it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can prepare against an opponent using Mega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IN" sz="2800" spc="-1" strike="noStrike">
                <a:solidFill>
                  <a:srgbClr val="000000"/>
                </a:solidFill>
                <a:latin typeface="Calibri"/>
              </a:rPr>
              <a:t>You can check out annotated games – more than 86000 - 93000 of them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IN" sz="2800" spc="-1" strike="noStrike">
                <a:solidFill>
                  <a:srgbClr val="000000"/>
                </a:solidFill>
                <a:latin typeface="Calibri"/>
              </a:rPr>
              <a:t>You get weekly updates for a year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IN" sz="2800" spc="-1" strike="noStrike">
                <a:solidFill>
                  <a:srgbClr val="000000"/>
                </a:solidFill>
                <a:latin typeface="Calibri"/>
              </a:rPr>
              <a:t>If you buy Mega Database 2021, then you get Mega 2022 at 2/5 the cost.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5. How to search games of players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Mega Database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go to Players tab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Write the name of the player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You can right click on the name and prepare against white or black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If you want to get all the information about a player in one place, you right click on his name and create a dossier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6. How to prepare against an opponent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players tab in Mega Database 2021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Type the name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Right click and click prepare against white or black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7. How to create an opening report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 a new board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Enter the moves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analysis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on opening report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let the magic happen!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Surveys feature (New!)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Opening new board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Go to Surveys tab (next to replay training)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Choose the depth at which you want the survey (Easy, Club, Tournament, Master)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Choose the type of survey that you want (positional, Fashionable, Attacking)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Choose the colour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let the magic happen!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Application>LibreOffice/7.0.3.1$Windows_X86_64 LibreOffice_project/d7547858d014d4cf69878db179d326fc3483e082</Application>
  <Words>1164</Words>
  <Paragraphs>129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2020-06-13T06:13:29Z</dcterms:created>
  <dc:creator>sagar Shah</dc:creator>
  <dc:description/>
  <dc:language>en-US</dc:language>
  <cp:lastModifiedBy>sagar Shah</cp:lastModifiedBy>
  <dcterms:modified xsi:type="dcterms:W3CDTF">2021-01-14T12:01:01Z</dcterms:modified>
  <cp:revision>36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26</vt:i4>
  </property>
</Properties>
</file>